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66" r:id="rId5"/>
    <p:sldId id="308" r:id="rId6"/>
    <p:sldId id="318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9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B5646-C504-47F2-9443-70316A3DF706}" type="datetimeFigureOut">
              <a:rPr lang="pt-BR" smtClean="0"/>
              <a:t>18/10/2022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84F96-8EB6-426A-9D4F-EFFB8497D4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9040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08BB-2991-4CD2-87EC-C937A3D677CF}" type="datetimeFigureOut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1B43E-7BEB-4A6E-923F-A85422EFDE1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49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8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1B43E-7BEB-4A6E-923F-A85422EFDE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18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19A2A-449A-4D07-8ABC-0748083C2B8B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52FCD0-8D7A-4BA3-8F4A-D29C72AE3313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189D71-8023-43AB-AFE5-19102517B017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C0FDEE-2B53-4E30-B71E-B497D159A560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833885-D056-493F-983F-1B21FA7A6881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3E4DD0-70E5-47E2-A7E7-615224F305FA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279FA1-5EB1-42D9-9CF8-4F256A7FB4D2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8516ADD-88BC-4D6B-8296-74E113CF01EB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ACED498-3146-41A6-ADED-AA2E816F1BF8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2636FA09-87E8-4726-A7BC-3A49C933E618}" type="datetime1">
              <a:rPr lang="pt-BR" noProof="0" smtClean="0"/>
              <a:t>18/10/2022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tâ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53AE6C4-258F-5045-B8B7-E2463188C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504" y="1"/>
            <a:ext cx="12750325" cy="68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4233" y="4418541"/>
            <a:ext cx="7391294" cy="1238616"/>
          </a:xfrm>
        </p:spPr>
        <p:txBody>
          <a:bodyPr rtlCol="0">
            <a:normAutofit/>
          </a:bodyPr>
          <a:lstStyle/>
          <a:p>
            <a:pPr algn="r" rtl="0"/>
            <a:r>
              <a:rPr lang="pt-BR" sz="1800" dirty="0"/>
              <a:t>LICENCIATURA EM ENGENHARIA INFORMÁTICA</a:t>
            </a:r>
            <a:br>
              <a:rPr lang="pt-BR" sz="1800" dirty="0"/>
            </a:br>
            <a:r>
              <a:rPr lang="pt-BR" sz="1800" dirty="0"/>
              <a:t>LABORATÓRIOS DE INFORMÁTICA IV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>
            <a:extLst>
              <a:ext uri="{FF2B5EF4-FFF2-40B4-BE49-F238E27FC236}">
                <a16:creationId xmlns:a16="http://schemas.microsoft.com/office/drawing/2014/main" id="{1C9DFA3F-0E8D-674A-683C-C90F1FF38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33" y="2007378"/>
            <a:ext cx="7391294" cy="216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Ícone">
            <a:extLst>
              <a:ext uri="{FF2B5EF4-FFF2-40B4-BE49-F238E27FC236}">
                <a16:creationId xmlns:a16="http://schemas.microsoft.com/office/drawing/2014/main" id="{9A14E7B4-432E-D076-B5A8-617B08E5C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959" y="5746681"/>
            <a:ext cx="2283862" cy="11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F40D8-633F-B8E8-07BC-1BCE079C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87" y="0"/>
            <a:ext cx="10058400" cy="680347"/>
          </a:xfrm>
        </p:spPr>
        <p:txBody>
          <a:bodyPr>
            <a:normAutofit fontScale="90000"/>
          </a:bodyPr>
          <a:lstStyle/>
          <a:p>
            <a:r>
              <a:rPr lang="pt-PT" dirty="0"/>
              <a:t>Plano de Execução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2E7290-432C-A2A5-5EAC-1EC5ED55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" y="0"/>
            <a:ext cx="12029813" cy="634097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83EBACE-F9BF-D424-5EAC-77C5954E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07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7E4DF-BBF0-860A-A04C-CCB45A15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Comentário Final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87BF575-E7A8-144F-73F8-10D81BDA0FA1}"/>
              </a:ext>
            </a:extLst>
          </p:cNvPr>
          <p:cNvSpPr txBox="1"/>
          <p:nvPr/>
        </p:nvSpPr>
        <p:spPr>
          <a:xfrm>
            <a:off x="6568426" y="2967335"/>
            <a:ext cx="3877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Levantamento de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Diagrama de Classes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Casos de uso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Diagramas de sequência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4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8E0F9F-7D50-38DA-907E-328CF057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11</a:t>
            </a:fld>
            <a:endParaRPr lang="pt-BR" noProof="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D7B0DD-56E8-3F60-B917-3D9B524319DC}"/>
              </a:ext>
            </a:extLst>
          </p:cNvPr>
          <p:cNvSpPr txBox="1"/>
          <p:nvPr/>
        </p:nvSpPr>
        <p:spPr>
          <a:xfrm>
            <a:off x="2099882" y="2306180"/>
            <a:ext cx="269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Ponto de situação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160C49-54A6-8EEB-C4F0-7F14A7B3922A}"/>
              </a:ext>
            </a:extLst>
          </p:cNvPr>
          <p:cNvSpPr txBox="1"/>
          <p:nvPr/>
        </p:nvSpPr>
        <p:spPr>
          <a:xfrm>
            <a:off x="6568426" y="2306180"/>
            <a:ext cx="3523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Próxima Fase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17A907-1996-E929-71C3-12A60C020DC7}"/>
              </a:ext>
            </a:extLst>
          </p:cNvPr>
          <p:cNvSpPr txBox="1"/>
          <p:nvPr/>
        </p:nvSpPr>
        <p:spPr>
          <a:xfrm>
            <a:off x="1275595" y="2984103"/>
            <a:ext cx="43479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Mais capaz para a próxima etapa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Objetivos mais realistas para o periodo disponível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Recursos a utilizar definidos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3314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034ED-B18F-677B-AD89-D7A82323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Referências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C19DEA-0907-0FD4-93EE-44B4D09D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12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5E172C3-FD95-CFC9-43E1-B8C68AA6D23E}"/>
              </a:ext>
            </a:extLst>
          </p:cNvPr>
          <p:cNvSpPr txBox="1"/>
          <p:nvPr/>
        </p:nvSpPr>
        <p:spPr>
          <a:xfrm>
            <a:off x="1097280" y="2265028"/>
            <a:ext cx="9597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400" dirty="0"/>
              <a:t>Trabalhos práticos efetuados durante as aulas teórico-práticas da unidade curricular de Base Dados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da Clínica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do Hospital “Portucalense”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Exemplo da Mercearia da D. Acácia</a:t>
            </a:r>
          </a:p>
        </p:txBody>
      </p:sp>
    </p:spTree>
    <p:extLst>
      <p:ext uri="{BB962C8B-B14F-4D97-AF65-F5344CB8AC3E}">
        <p14:creationId xmlns:p14="http://schemas.microsoft.com/office/powerpoint/2010/main" val="248454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55E3618-19A4-C148-29B1-0EEAACA3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Desenvolvimento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5ACEB-09DF-DA8D-2B0C-A4A37766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19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76C3DD-740B-37CD-3B71-F1D5C1C0A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4"/>
          <a:stretch/>
        </p:blipFill>
        <p:spPr bwMode="auto">
          <a:xfrm>
            <a:off x="68487" y="2262580"/>
            <a:ext cx="220075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B0E815-6960-E59C-87A0-D012D6D2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63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7C20EA-A85B-2AA2-2435-88E2DABD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31" y="2262580"/>
            <a:ext cx="2336287" cy="23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4E94E0-C32F-B637-0348-F29B2620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5" b="5505"/>
          <a:stretch/>
        </p:blipFill>
        <p:spPr bwMode="auto">
          <a:xfrm>
            <a:off x="7356475" y="2266028"/>
            <a:ext cx="2332839" cy="23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493793-1DD8-7124-30F1-889685EF7CCF}"/>
              </a:ext>
            </a:extLst>
          </p:cNvPr>
          <p:cNvSpPr txBox="1"/>
          <p:nvPr/>
        </p:nvSpPr>
        <p:spPr>
          <a:xfrm>
            <a:off x="68486" y="4729390"/>
            <a:ext cx="22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Vasco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95EF94A-DEF7-4BE3-1A4F-7E8D3A4F9982}"/>
              </a:ext>
            </a:extLst>
          </p:cNvPr>
          <p:cNvSpPr txBox="1"/>
          <p:nvPr/>
        </p:nvSpPr>
        <p:spPr>
          <a:xfrm>
            <a:off x="2409764" y="4703223"/>
            <a:ext cx="233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Gustavo Pereira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E7CE8B0-C844-3D50-A24C-943D82B3C3E7}"/>
              </a:ext>
            </a:extLst>
          </p:cNvPr>
          <p:cNvSpPr txBox="1"/>
          <p:nvPr/>
        </p:nvSpPr>
        <p:spPr>
          <a:xfrm>
            <a:off x="7356474" y="4729390"/>
            <a:ext cx="23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Carlos Machado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A07EAD0-74D8-5A17-58A2-50E54D5F9F69}"/>
              </a:ext>
            </a:extLst>
          </p:cNvPr>
          <p:cNvSpPr txBox="1"/>
          <p:nvPr/>
        </p:nvSpPr>
        <p:spPr>
          <a:xfrm>
            <a:off x="9829829" y="4729390"/>
            <a:ext cx="229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Tiago Oliveira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05F0821-B4E0-51EF-77E2-7A1D8439A842}"/>
              </a:ext>
            </a:extLst>
          </p:cNvPr>
          <p:cNvSpPr txBox="1"/>
          <p:nvPr/>
        </p:nvSpPr>
        <p:spPr>
          <a:xfrm>
            <a:off x="5110857" y="4729390"/>
            <a:ext cx="187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Cláudio Bessa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99F33C7-7DD5-BD15-9F84-F64151F086BD}"/>
              </a:ext>
            </a:extLst>
          </p:cNvPr>
          <p:cNvSpPr txBox="1"/>
          <p:nvPr/>
        </p:nvSpPr>
        <p:spPr>
          <a:xfrm>
            <a:off x="465789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96361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AEDB60-1B09-0E64-BF89-9883FE0DB7FB}"/>
              </a:ext>
            </a:extLst>
          </p:cNvPr>
          <p:cNvSpPr txBox="1"/>
          <p:nvPr/>
        </p:nvSpPr>
        <p:spPr>
          <a:xfrm>
            <a:off x="2869746" y="5188356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96867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A22BEC-6351-B3CD-A520-DF24B3AB87E5}"/>
              </a:ext>
            </a:extLst>
          </p:cNvPr>
          <p:cNvSpPr txBox="1"/>
          <p:nvPr/>
        </p:nvSpPr>
        <p:spPr>
          <a:xfrm>
            <a:off x="5346461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97063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142628A-7671-4547-83F3-95C5E87F7DFB}"/>
              </a:ext>
            </a:extLst>
          </p:cNvPr>
          <p:cNvSpPr txBox="1"/>
          <p:nvPr/>
        </p:nvSpPr>
        <p:spPr>
          <a:xfrm>
            <a:off x="7823176" y="5152498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97114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57BBF4D-B48E-1AB8-277E-22D2D1E6E668}"/>
              </a:ext>
            </a:extLst>
          </p:cNvPr>
          <p:cNvSpPr txBox="1"/>
          <p:nvPr/>
        </p:nvSpPr>
        <p:spPr>
          <a:xfrm>
            <a:off x="10379291" y="5143935"/>
            <a:ext cx="140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97254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5C9ADE4-C242-D7AD-00C5-9068107E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F364D-B2BD-B907-C5BD-904E32EB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Índice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D42EF9-EFFB-5160-B418-542BF114D199}"/>
              </a:ext>
            </a:extLst>
          </p:cNvPr>
          <p:cNvSpPr txBox="1"/>
          <p:nvPr/>
        </p:nvSpPr>
        <p:spPr>
          <a:xfrm>
            <a:off x="1157681" y="2106940"/>
            <a:ext cx="9597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Contextualização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Fundamentação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Objetivos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Viabilidade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Recursos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Equipa de Trabalho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Plano de Execução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Comentário Final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800" b="1" dirty="0"/>
              <a:t>Referências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F35106-CA6E-2BCF-F8F6-2AFB28BA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2437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B646-0B21-FF52-9093-AC0BCDD0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00A6639-4907-A79C-8853-5597E6B12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20" y="4044572"/>
            <a:ext cx="2413578" cy="240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31A69B7-63A8-F1C6-273B-3C60D5A5A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"/>
          <a:stretch/>
        </p:blipFill>
        <p:spPr bwMode="auto">
          <a:xfrm>
            <a:off x="9127220" y="1904703"/>
            <a:ext cx="2413578" cy="228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927D1A-CB29-4366-B11A-AA6172F7CEE8}"/>
              </a:ext>
            </a:extLst>
          </p:cNvPr>
          <p:cNvSpPr txBox="1"/>
          <p:nvPr/>
        </p:nvSpPr>
        <p:spPr>
          <a:xfrm>
            <a:off x="763398" y="2164360"/>
            <a:ext cx="80048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Par de Solas</a:t>
            </a:r>
            <a:r>
              <a:rPr lang="pt-PT" sz="2000" dirty="0"/>
              <a:t>, fundada em 1989 pelo </a:t>
            </a:r>
            <a:r>
              <a:rPr lang="pt-PT" sz="2000" b="1" dirty="0"/>
              <a:t>Jorge Fernando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Jorge e sua empresa eram </a:t>
            </a:r>
            <a:r>
              <a:rPr lang="pt-PT" sz="2000" b="1" dirty="0"/>
              <a:t>assíduos</a:t>
            </a:r>
            <a:r>
              <a:rPr lang="pt-PT" sz="2000" dirty="0"/>
              <a:t> em </a:t>
            </a:r>
            <a:r>
              <a:rPr lang="pt-PT" sz="2000" b="1" dirty="0"/>
              <a:t>feiras Expo estrangeiras </a:t>
            </a:r>
            <a:r>
              <a:rPr lang="pt-PT" sz="2000" dirty="0"/>
              <a:t>orientadas à </a:t>
            </a:r>
            <a:r>
              <a:rPr lang="pt-PT" sz="2000" b="1" dirty="0"/>
              <a:t>indústria do calçado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dirty="0"/>
              <a:t>Em 2008, </a:t>
            </a:r>
            <a:r>
              <a:rPr lang="pt-PT" sz="2000" b="1" dirty="0"/>
              <a:t>Jorge</a:t>
            </a:r>
            <a:r>
              <a:rPr lang="pt-PT" sz="2000" dirty="0"/>
              <a:t>, </a:t>
            </a:r>
            <a:r>
              <a:rPr lang="pt-PT" sz="2000" b="1" dirty="0"/>
              <a:t>organizou a sua própria feira de calçado</a:t>
            </a:r>
            <a:r>
              <a:rPr lang="pt-PT" sz="2000" dirty="0"/>
              <a:t>, do tipo Expo, em Portugal, e com o sucesso do evento tornou-o bienal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Com o intuito de expandir este conceito</a:t>
            </a:r>
            <a:r>
              <a:rPr lang="pt-PT" sz="2000" dirty="0"/>
              <a:t> a outros nichos de mercado, teve a ideia de criar </a:t>
            </a:r>
            <a:r>
              <a:rPr lang="pt-PT" sz="2000" b="1" dirty="0"/>
              <a:t>OnlyFeiras</a:t>
            </a:r>
            <a:r>
              <a:rPr lang="pt-PT" sz="2000" dirty="0"/>
              <a:t>, onde os vendedores</a:t>
            </a:r>
            <a:r>
              <a:rPr lang="pt-PT" sz="2000" b="1" dirty="0"/>
              <a:t> </a:t>
            </a:r>
            <a:r>
              <a:rPr lang="pt-PT" sz="2000" dirty="0"/>
              <a:t>se podem </a:t>
            </a:r>
            <a:r>
              <a:rPr lang="pt-PT" sz="2000" b="1" dirty="0"/>
              <a:t>candidatar</a:t>
            </a:r>
            <a:r>
              <a:rPr lang="pt-PT" sz="2000" dirty="0"/>
              <a:t> à participação em feiras pontuais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000" b="1" dirty="0"/>
              <a:t>Não só para a sua empresa </a:t>
            </a:r>
            <a:r>
              <a:rPr lang="pt-PT" sz="2000" dirty="0"/>
              <a:t>mas para os </a:t>
            </a:r>
            <a:r>
              <a:rPr lang="pt-PT" sz="2000" b="1" dirty="0"/>
              <a:t>projetos mais inovadores</a:t>
            </a:r>
            <a:r>
              <a:rPr lang="pt-PT" sz="2000" dirty="0"/>
              <a:t>, sendo também uma </a:t>
            </a:r>
            <a:r>
              <a:rPr lang="pt-PT" sz="2000" b="1" dirty="0"/>
              <a:t>oportunidade</a:t>
            </a:r>
            <a:r>
              <a:rPr lang="pt-PT" sz="2000" dirty="0"/>
              <a:t> para os </a:t>
            </a:r>
            <a:r>
              <a:rPr lang="pt-PT" sz="2000" b="1" dirty="0"/>
              <a:t>negócios emergentes </a:t>
            </a:r>
            <a:r>
              <a:rPr lang="pt-PT" sz="2000" dirty="0"/>
              <a:t>se dar a conhecer a grandes investidores na área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00F303-1FBC-100D-E0B5-39AE3E1B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22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CF572-0D8C-8995-503C-6F03873D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Fundamentação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C3DA10-BA94-45C0-85EE-78D7CB1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BBC369-3B70-3526-C46A-5DFE62F75053}"/>
              </a:ext>
            </a:extLst>
          </p:cNvPr>
          <p:cNvSpPr txBox="1"/>
          <p:nvPr/>
        </p:nvSpPr>
        <p:spPr>
          <a:xfrm>
            <a:off x="763398" y="2114026"/>
            <a:ext cx="104694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/>
              <a:t>Ajudar </a:t>
            </a:r>
            <a:r>
              <a:rPr lang="pt-PT" sz="2400" dirty="0"/>
              <a:t>ao crescimento de pequenos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Uma plataforma de feiras </a:t>
            </a:r>
            <a:r>
              <a:rPr lang="pt-PT" sz="2400" b="1" dirty="0"/>
              <a:t>atrairia os pequenos e grandes comerciantes </a:t>
            </a:r>
            <a:r>
              <a:rPr lang="pt-PT" sz="2400" dirty="0"/>
              <a:t>dos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/>
              <a:t>Criação de oportunidades</a:t>
            </a:r>
            <a:r>
              <a:rPr lang="pt-PT" sz="2400" dirty="0"/>
              <a:t> para se </a:t>
            </a:r>
            <a:r>
              <a:rPr lang="pt-PT" sz="2400" b="1" dirty="0"/>
              <a:t>candidatarem</a:t>
            </a:r>
            <a:r>
              <a:rPr lang="pt-PT" sz="2400" dirty="0"/>
              <a:t> a certames dentro da sua área de negócio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Sendo </a:t>
            </a:r>
            <a:r>
              <a:rPr lang="pt-PT" sz="2400" i="1" dirty="0"/>
              <a:t>online</a:t>
            </a:r>
            <a:r>
              <a:rPr lang="pt-PT" sz="2400" dirty="0"/>
              <a:t> </a:t>
            </a:r>
            <a:r>
              <a:rPr lang="pt-PT" sz="2400" b="1" dirty="0"/>
              <a:t>proporcionaria um maior equilíbrio entre visibilidade e acessibilidade</a:t>
            </a:r>
            <a:r>
              <a:rPr lang="pt-PT" sz="2400" dirty="0"/>
              <a:t>, permitido mais visitas e, com isso, potencial lucro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Capta um </a:t>
            </a:r>
            <a:r>
              <a:rPr lang="pt-PT" sz="2400" b="1" dirty="0"/>
              <a:t>público mais jovem</a:t>
            </a:r>
            <a:r>
              <a:rPr lang="pt-PT" sz="2400" dirty="0"/>
              <a:t> do que</a:t>
            </a:r>
            <a:r>
              <a:rPr lang="pt-PT" sz="2400" b="1" dirty="0"/>
              <a:t> </a:t>
            </a:r>
            <a:r>
              <a:rPr lang="pt-PT" sz="2400" dirty="0"/>
              <a:t>as feiras tradicionais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87658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56BB3-FC82-3303-8A2A-D5C873A2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A7586F-9F75-3A24-322D-C758F298A410}"/>
              </a:ext>
            </a:extLst>
          </p:cNvPr>
          <p:cNvSpPr txBox="1"/>
          <p:nvPr/>
        </p:nvSpPr>
        <p:spPr>
          <a:xfrm>
            <a:off x="728863" y="1988191"/>
            <a:ext cx="107952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Disponibilizar um serviço acessível para exposição de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Plataforma de comércio apontada a vários mercados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Criação e divulgação de eventos pontuais em formato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Gerir de forma eficiente a faturação e lucros efetuados por certame e no total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Organizar os produtos para venda e aqueles que tem em stock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os compradores e comerciantes e traçar um perfil de tendências dos mesmos para receber notificações de feiras similares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Conhecer vícios e preferências dos usuários do sistema para atingir a melhor versão do mesmo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Facilitar a ligação vendedor - comprador/investidor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014A77-F4F1-322C-2336-0DF79D76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9587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013A2-4E85-C6B7-8C38-809FA6BE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Viabilidade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3CAA54-FD07-8BFD-6B9E-A1406A1B87B4}"/>
              </a:ext>
            </a:extLst>
          </p:cNvPr>
          <p:cNvSpPr txBox="1"/>
          <p:nvPr/>
        </p:nvSpPr>
        <p:spPr>
          <a:xfrm>
            <a:off x="728163" y="2048594"/>
            <a:ext cx="108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Angariar fundos através de comissões das empresas que se candidatam nas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Agregar fundos através de comissões em vendas realizadas por meio da plataforma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Sustentar-se por meio de patrocínios de empresas representantes das feiras, oferecendo regalias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Continuar a expandir o seu negócio expondo a sua marca de forma exclusiva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Ajudar na continuação da expansão de outros negócios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Projetar-se por via dos compradores que frequentam as feiras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97A567-E1A7-A2EA-E7BD-F0134FF5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3718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F6887-65E3-B04C-4AF5-46847C91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Recursos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037674-5D1A-8124-D972-4B26B60F32D3}"/>
              </a:ext>
            </a:extLst>
          </p:cNvPr>
          <p:cNvSpPr txBox="1"/>
          <p:nvPr/>
        </p:nvSpPr>
        <p:spPr>
          <a:xfrm>
            <a:off x="2034555" y="2125051"/>
            <a:ext cx="203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Ferramentas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97ECB5-27C8-A5E9-549E-D5BE2CC0E4FD}"/>
              </a:ext>
            </a:extLst>
          </p:cNvPr>
          <p:cNvSpPr txBox="1"/>
          <p:nvPr/>
        </p:nvSpPr>
        <p:spPr>
          <a:xfrm>
            <a:off x="5142399" y="2125051"/>
            <a:ext cx="1515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Materiais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C457B0-49F5-0BFA-3B0C-E01FCC3EF3E2}"/>
              </a:ext>
            </a:extLst>
          </p:cNvPr>
          <p:cNvSpPr txBox="1"/>
          <p:nvPr/>
        </p:nvSpPr>
        <p:spPr>
          <a:xfrm>
            <a:off x="7700519" y="2125673"/>
            <a:ext cx="1556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Humanos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4BEB81-B10C-6A28-4D60-63925861D6F2}"/>
              </a:ext>
            </a:extLst>
          </p:cNvPr>
          <p:cNvSpPr txBox="1"/>
          <p:nvPr/>
        </p:nvSpPr>
        <p:spPr>
          <a:xfrm>
            <a:off x="1318366" y="2743970"/>
            <a:ext cx="39528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SQL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.NET C#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ASP.NET Core Blazor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IDEs (preferência pessoal)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Trello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Excel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OverLeaf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Microsoft PowerPoint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FFF7482-06B4-5259-EBB5-228F0053E06D}"/>
              </a:ext>
            </a:extLst>
          </p:cNvPr>
          <p:cNvSpPr txBox="1"/>
          <p:nvPr/>
        </p:nvSpPr>
        <p:spPr>
          <a:xfrm>
            <a:off x="5153244" y="2694437"/>
            <a:ext cx="16190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SGBD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8F10AB-590F-9FAF-F14F-0A2EAC0A3520}"/>
              </a:ext>
            </a:extLst>
          </p:cNvPr>
          <p:cNvSpPr txBox="1"/>
          <p:nvPr/>
        </p:nvSpPr>
        <p:spPr>
          <a:xfrm>
            <a:off x="7129672" y="2654010"/>
            <a:ext cx="3952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Compradores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Visitantes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Organizadores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dirty="0"/>
              <a:t>Equipa de desenvolvimento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92B6750-1DFF-4D1B-C170-34C91571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324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E8517-0F1D-D451-4B87-83A8A88A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Equipa de Trabalho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066470-9CBE-42E9-A254-7091D663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pt-BR" noProof="0" smtClean="0"/>
              <a:t>9</a:t>
            </a:fld>
            <a:endParaRPr lang="pt-BR" noProof="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9FC8C7-D0C8-061C-26F0-28B73AC5A0F3}"/>
              </a:ext>
            </a:extLst>
          </p:cNvPr>
          <p:cNvSpPr txBox="1"/>
          <p:nvPr/>
        </p:nvSpPr>
        <p:spPr>
          <a:xfrm>
            <a:off x="1460586" y="2039232"/>
            <a:ext cx="2367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Pessoal Interno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2180ED-BDFB-9605-DFAF-6F7C5C06074F}"/>
              </a:ext>
            </a:extLst>
          </p:cNvPr>
          <p:cNvSpPr txBox="1"/>
          <p:nvPr/>
        </p:nvSpPr>
        <p:spPr>
          <a:xfrm>
            <a:off x="4487301" y="2039232"/>
            <a:ext cx="2437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Pessoal Externo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2CC515-FC1B-5EA8-FF4F-34F03B2938D5}"/>
              </a:ext>
            </a:extLst>
          </p:cNvPr>
          <p:cNvSpPr txBox="1"/>
          <p:nvPr/>
        </p:nvSpPr>
        <p:spPr>
          <a:xfrm>
            <a:off x="8552200" y="2039232"/>
            <a:ext cx="1153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800" dirty="0"/>
              <a:t>Outros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B6FD5C-86E8-3B5E-E381-F721F3E199A8}"/>
              </a:ext>
            </a:extLst>
          </p:cNvPr>
          <p:cNvSpPr txBox="1"/>
          <p:nvPr/>
        </p:nvSpPr>
        <p:spPr>
          <a:xfrm>
            <a:off x="1294539" y="2838320"/>
            <a:ext cx="269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Organizadores de feiras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E33BAA-BC32-E812-8893-01339A91BF01}"/>
              </a:ext>
            </a:extLst>
          </p:cNvPr>
          <p:cNvSpPr txBox="1"/>
          <p:nvPr/>
        </p:nvSpPr>
        <p:spPr>
          <a:xfrm>
            <a:off x="4531361" y="2841935"/>
            <a:ext cx="2349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Desenvolvedores da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E3846C-A349-9F0D-651B-34F396CAEB45}"/>
              </a:ext>
            </a:extLst>
          </p:cNvPr>
          <p:cNvSpPr txBox="1"/>
          <p:nvPr/>
        </p:nvSpPr>
        <p:spPr>
          <a:xfrm>
            <a:off x="7823681" y="2839436"/>
            <a:ext cx="2610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Utilizadores da plataforma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7107C5-439B-BA8D-4BD9-885391092294}"/>
              </a:ext>
            </a:extLst>
          </p:cNvPr>
          <p:cNvSpPr txBox="1"/>
          <p:nvPr/>
        </p:nvSpPr>
        <p:spPr>
          <a:xfrm>
            <a:off x="1113252" y="3883630"/>
            <a:ext cx="3061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de feiras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Aceitação de candidaturas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Registo de vendedores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Validação de produtos</a:t>
            </a:r>
          </a:p>
          <a:p>
            <a:pPr algn="just"/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C1CB4B7-399C-3DF1-78FF-AD3CCF1CE53D}"/>
              </a:ext>
            </a:extLst>
          </p:cNvPr>
          <p:cNvSpPr txBox="1"/>
          <p:nvPr/>
        </p:nvSpPr>
        <p:spPr>
          <a:xfrm>
            <a:off x="4175234" y="3872875"/>
            <a:ext cx="3061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Levantamento de requisitos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Modelação do sistema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Implementação do sistema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da interatividade da aplicação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Criação das funcionalidades da aplicação</a:t>
            </a:r>
          </a:p>
          <a:p>
            <a:pPr algn="just"/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E559A9-FE27-FB16-5604-9CD25E9916D4}"/>
              </a:ext>
            </a:extLst>
          </p:cNvPr>
          <p:cNvSpPr txBox="1"/>
          <p:nvPr/>
        </p:nvSpPr>
        <p:spPr>
          <a:xfrm>
            <a:off x="7524255" y="3920310"/>
            <a:ext cx="320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Inquéritos de opinião e avaliação da qualidade e das funcionalidades da aplicação</a:t>
            </a:r>
          </a:p>
          <a:p>
            <a:pPr algn="just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6037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12_TF11437505.potx" id="{F9C0451D-8002-4D45-914A-37C756DDA0D5}" vid="{9D1FDB6F-FCD1-4471-A418-462D1064999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{5C96A5E6-FDB6-428F-BB2E-4F028D893911}tf11437505_win32</Template>
  <TotalTime>364</TotalTime>
  <Words>567</Words>
  <Application>Microsoft Office PowerPoint</Application>
  <PresentationFormat>Widescreen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 Pro Cond Light</vt:lpstr>
      <vt:lpstr>Speak Pro</vt:lpstr>
      <vt:lpstr>RetrospectVTI</vt:lpstr>
      <vt:lpstr>Apresentação do PowerPoint</vt:lpstr>
      <vt:lpstr>Equipa de Desenvolvimento</vt:lpstr>
      <vt:lpstr>Índice</vt:lpstr>
      <vt:lpstr>Contextualização</vt:lpstr>
      <vt:lpstr>Fundamentação</vt:lpstr>
      <vt:lpstr>Objetivos</vt:lpstr>
      <vt:lpstr>Viabilidade</vt:lpstr>
      <vt:lpstr>Recursos</vt:lpstr>
      <vt:lpstr>Equipa de Trabalho</vt:lpstr>
      <vt:lpstr>Plano de Execução</vt:lpstr>
      <vt:lpstr>Comentário Final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Cláudio Alexandre Freitas Bessa</dc:creator>
  <cp:lastModifiedBy>Cláudio Alexandre Freitas Bessa</cp:lastModifiedBy>
  <cp:revision>6</cp:revision>
  <dcterms:created xsi:type="dcterms:W3CDTF">2022-10-16T19:51:41Z</dcterms:created>
  <dcterms:modified xsi:type="dcterms:W3CDTF">2022-10-18T07:47:08Z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